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57" r:id="rId5"/>
    <p:sldId id="259" r:id="rId6"/>
    <p:sldId id="258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82C00-8FAC-478A-A84B-EEACAC5AAD1C}" type="doc">
      <dgm:prSet loTypeId="urn:microsoft.com/office/officeart/2005/8/layout/radial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7C1F8BB-2BC6-4051-B5C8-E879DD9F714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82819A-8155-4554-9B97-177281A488F8}" type="parTrans" cxnId="{F8809E03-2CF5-42B4-9C3B-6CF3EC6BF19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4944C9-1956-4AE5-93EF-8DC84CE26431}" type="sibTrans" cxnId="{F8809E03-2CF5-42B4-9C3B-6CF3EC6BF19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53C2C-EED7-4450-9B83-2446F3FFD0A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Познавательное развитие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DCC877-C8DC-4645-8EFA-9856C1B2BFB1}" type="parTrans" cxnId="{4E10FD3F-D699-46D9-B647-9EB80B6C0F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A9EEB1-5384-4DB2-9B23-63D7A43D10C2}" type="sibTrans" cxnId="{4E10FD3F-D699-46D9-B647-9EB80B6C0F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973852-A51A-4538-87F6-1D6C10B549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Плавание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865462-12DB-4B7F-9B21-B1CC796E5684}" type="parTrans" cxnId="{C78B0BD5-CE2A-4D57-BB0C-8E0C6B7DE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C6B10A-6AA7-47DB-AC49-B1B89EAF3C98}" type="sibTrans" cxnId="{C78B0BD5-CE2A-4D57-BB0C-8E0C6B7DE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5D5115-A110-4A57-9CA4-D00E0CB6F9D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Физическое развитие 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FFCD81-32E3-4319-98FE-43FD89C3B1BA}" type="parTrans" cxnId="{469E5782-AAB3-4B73-A240-6A35BB18D05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511F8B-C659-4D31-916B-3E6DFF2EF4BD}" type="sibTrans" cxnId="{469E5782-AAB3-4B73-A240-6A35BB18D05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F4C189-14EF-4AE1-8B6F-D943C3714DF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Художественно-эстетическое развитие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368C66-F407-4DD8-8F76-A2BECF8CE5A4}" type="parTrans" cxnId="{39685B99-0AA6-46A1-818F-253677137E1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A0B5E6-D92E-4246-9805-C05E625C5DD3}" type="sibTrans" cxnId="{39685B99-0AA6-46A1-818F-253677137E1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0FAE6A-FF7B-4362-BEEC-5168EF55340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2901E8-FC29-45FF-98E6-05F75C26AC24}" type="parTrans" cxnId="{F36E5B35-3FA0-4949-8C94-6F3CDA8CD4A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1059D6-EEFF-4524-991D-88AD3995F08C}" type="sibTrans" cxnId="{F36E5B35-3FA0-4949-8C94-6F3CDA8CD4A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096D6E-9FB6-48A6-827E-4AB2FE8E4DB9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BBD9D-7E15-46CE-8BC3-661917367FF0}" type="parTrans" cxnId="{E1B63D3B-E1CE-48F1-9897-DBA230ACD2C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EC356C-F903-402D-9072-F1F4A6F18994}" type="sibTrans" cxnId="{E1B63D3B-E1CE-48F1-9897-DBA230ACD2C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A99016-905D-4C26-8DE8-D6E2AD291409}" type="pres">
      <dgm:prSet presAssocID="{63F82C00-8FAC-478A-A84B-EEACAC5AAD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DDD96-E070-4131-A3F1-D33C90B1B2E4}" type="pres">
      <dgm:prSet presAssocID="{A7C1F8BB-2BC6-4051-B5C8-E879DD9F7143}" presName="centerShape" presStyleLbl="node0" presStyleIdx="0" presStyleCnt="1" custScaleX="198568" custScaleY="116482"/>
      <dgm:spPr/>
      <dgm:t>
        <a:bodyPr/>
        <a:lstStyle/>
        <a:p>
          <a:endParaRPr lang="ru-RU"/>
        </a:p>
      </dgm:t>
    </dgm:pt>
    <dgm:pt modelId="{2C4209F2-E6C8-4D55-A117-12B730D2BD28}" type="pres">
      <dgm:prSet presAssocID="{A9DCC877-C8DC-4645-8EFA-9856C1B2BFB1}" presName="Name9" presStyleLbl="parChTrans1D2" presStyleIdx="0" presStyleCnt="5"/>
      <dgm:spPr/>
      <dgm:t>
        <a:bodyPr/>
        <a:lstStyle/>
        <a:p>
          <a:endParaRPr lang="ru-RU"/>
        </a:p>
      </dgm:t>
    </dgm:pt>
    <dgm:pt modelId="{9346DFE9-8F11-4EAD-8DC5-BF2B416833A6}" type="pres">
      <dgm:prSet presAssocID="{A9DCC877-C8DC-4645-8EFA-9856C1B2BFB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D028C5E-13E2-4652-B9C8-AEC3637F38BC}" type="pres">
      <dgm:prSet presAssocID="{67553C2C-EED7-4450-9B83-2446F3FFD0A3}" presName="node" presStyleLbl="node1" presStyleIdx="0" presStyleCnt="5" custScaleX="213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97AFC-9D23-4289-8D1D-3C4B9C36AB8F}" type="pres">
      <dgm:prSet presAssocID="{86865462-12DB-4B7F-9B21-B1CC796E5684}" presName="Name9" presStyleLbl="parChTrans1D2" presStyleIdx="1" presStyleCnt="5"/>
      <dgm:spPr/>
      <dgm:t>
        <a:bodyPr/>
        <a:lstStyle/>
        <a:p>
          <a:endParaRPr lang="ru-RU"/>
        </a:p>
      </dgm:t>
    </dgm:pt>
    <dgm:pt modelId="{78918EA0-9846-4E62-ADFB-B301A7108BF0}" type="pres">
      <dgm:prSet presAssocID="{86865462-12DB-4B7F-9B21-B1CC796E568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1FDE323-1D3B-4960-A6DE-0026DDFF9E1D}" type="pres">
      <dgm:prSet presAssocID="{78973852-A51A-4538-87F6-1D6C10B549C0}" presName="node" presStyleLbl="node1" presStyleIdx="1" presStyleCnt="5" custScaleX="108849" custRadScaleRad="148099" custRadScaleInc="-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C1C17-8151-45D9-93A2-09C2175EC787}" type="pres">
      <dgm:prSet presAssocID="{22FFCD81-32E3-4319-98FE-43FD89C3B1BA}" presName="Name9" presStyleLbl="parChTrans1D2" presStyleIdx="2" presStyleCnt="5"/>
      <dgm:spPr/>
      <dgm:t>
        <a:bodyPr/>
        <a:lstStyle/>
        <a:p>
          <a:endParaRPr lang="ru-RU"/>
        </a:p>
      </dgm:t>
    </dgm:pt>
    <dgm:pt modelId="{B5A7A358-BBC4-47E8-8687-EE47816EF094}" type="pres">
      <dgm:prSet presAssocID="{22FFCD81-32E3-4319-98FE-43FD89C3B1B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69A48FE-5A00-4186-85A2-8B18029F4D6D}" type="pres">
      <dgm:prSet presAssocID="{055D5115-A110-4A57-9CA4-D00E0CB6F9D8}" presName="node" presStyleLbl="node1" presStyleIdx="2" presStyleCnt="5" custScaleX="151179" custRadScaleRad="131783" custRadScaleInc="-45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4FA01-08E7-4682-962F-3E02CCD0A33E}" type="pres">
      <dgm:prSet presAssocID="{E4368C66-F407-4DD8-8F76-A2BECF8CE5A4}" presName="Name9" presStyleLbl="parChTrans1D2" presStyleIdx="3" presStyleCnt="5"/>
      <dgm:spPr/>
      <dgm:t>
        <a:bodyPr/>
        <a:lstStyle/>
        <a:p>
          <a:endParaRPr lang="ru-RU"/>
        </a:p>
      </dgm:t>
    </dgm:pt>
    <dgm:pt modelId="{9B27F33D-A559-4B84-8B82-653B21A2F70D}" type="pres">
      <dgm:prSet presAssocID="{E4368C66-F407-4DD8-8F76-A2BECF8CE5A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1DA3D11-7407-4A8A-8CE5-0AE9D1F8ADA6}" type="pres">
      <dgm:prSet presAssocID="{27F4C189-14EF-4AE1-8B6F-D943C3714DF0}" presName="node" presStyleLbl="node1" presStyleIdx="3" presStyleCnt="5" custScaleX="168041" custRadScaleRad="129438" custRadScaleInc="-2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628B9-29EF-4633-A8C5-16A0A48C20DE}" type="pres">
      <dgm:prSet presAssocID="{732901E8-FC29-45FF-98E6-05F75C26AC24}" presName="Name9" presStyleLbl="parChTrans1D2" presStyleIdx="4" presStyleCnt="5"/>
      <dgm:spPr/>
      <dgm:t>
        <a:bodyPr/>
        <a:lstStyle/>
        <a:p>
          <a:endParaRPr lang="ru-RU"/>
        </a:p>
      </dgm:t>
    </dgm:pt>
    <dgm:pt modelId="{F5B0E72B-A7DE-421D-A6C8-8C7CE74E9EC6}" type="pres">
      <dgm:prSet presAssocID="{732901E8-FC29-45FF-98E6-05F75C26AC2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CB3A64E-D507-4299-B930-67CAD5885690}" type="pres">
      <dgm:prSet presAssocID="{5E0FAE6A-FF7B-4362-BEEC-5168EF553406}" presName="node" presStyleLbl="node1" presStyleIdx="4" presStyleCnt="5" custScaleX="114948" custRadScaleRad="146960" custRadScaleInc="-6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B63D3B-E1CE-48F1-9897-DBA230ACD2CD}" srcId="{63F82C00-8FAC-478A-A84B-EEACAC5AAD1C}" destId="{94096D6E-9FB6-48A6-827E-4AB2FE8E4DB9}" srcOrd="1" destOrd="0" parTransId="{93FBBD9D-7E15-46CE-8BC3-661917367FF0}" sibTransId="{8EEC356C-F903-402D-9072-F1F4A6F18994}"/>
    <dgm:cxn modelId="{C22563C9-0965-484A-B643-3C046798B262}" type="presOf" srcId="{86865462-12DB-4B7F-9B21-B1CC796E5684}" destId="{78918EA0-9846-4E62-ADFB-B301A7108BF0}" srcOrd="1" destOrd="0" presId="urn:microsoft.com/office/officeart/2005/8/layout/radial1"/>
    <dgm:cxn modelId="{1D06DA99-3902-43E9-9618-CB0730DBAAE4}" type="presOf" srcId="{732901E8-FC29-45FF-98E6-05F75C26AC24}" destId="{AE7628B9-29EF-4633-A8C5-16A0A48C20DE}" srcOrd="0" destOrd="0" presId="urn:microsoft.com/office/officeart/2005/8/layout/radial1"/>
    <dgm:cxn modelId="{F36E5B35-3FA0-4949-8C94-6F3CDA8CD4AB}" srcId="{A7C1F8BB-2BC6-4051-B5C8-E879DD9F7143}" destId="{5E0FAE6A-FF7B-4362-BEEC-5168EF553406}" srcOrd="4" destOrd="0" parTransId="{732901E8-FC29-45FF-98E6-05F75C26AC24}" sibTransId="{CB1059D6-EEFF-4524-991D-88AD3995F08C}"/>
    <dgm:cxn modelId="{635B752C-6EB8-4A38-B07C-A14F85F85A4C}" type="presOf" srcId="{78973852-A51A-4538-87F6-1D6C10B549C0}" destId="{81FDE323-1D3B-4960-A6DE-0026DDFF9E1D}" srcOrd="0" destOrd="0" presId="urn:microsoft.com/office/officeart/2005/8/layout/radial1"/>
    <dgm:cxn modelId="{469E5782-AAB3-4B73-A240-6A35BB18D057}" srcId="{A7C1F8BB-2BC6-4051-B5C8-E879DD9F7143}" destId="{055D5115-A110-4A57-9CA4-D00E0CB6F9D8}" srcOrd="2" destOrd="0" parTransId="{22FFCD81-32E3-4319-98FE-43FD89C3B1BA}" sibTransId="{84511F8B-C659-4D31-916B-3E6DFF2EF4BD}"/>
    <dgm:cxn modelId="{39685B99-0AA6-46A1-818F-253677137E19}" srcId="{A7C1F8BB-2BC6-4051-B5C8-E879DD9F7143}" destId="{27F4C189-14EF-4AE1-8B6F-D943C3714DF0}" srcOrd="3" destOrd="0" parTransId="{E4368C66-F407-4DD8-8F76-A2BECF8CE5A4}" sibTransId="{ECA0B5E6-D92E-4246-9805-C05E625C5DD3}"/>
    <dgm:cxn modelId="{C78B0BD5-CE2A-4D57-BB0C-8E0C6B7DE661}" srcId="{A7C1F8BB-2BC6-4051-B5C8-E879DD9F7143}" destId="{78973852-A51A-4538-87F6-1D6C10B549C0}" srcOrd="1" destOrd="0" parTransId="{86865462-12DB-4B7F-9B21-B1CC796E5684}" sibTransId="{6FC6B10A-6AA7-47DB-AC49-B1B89EAF3C98}"/>
    <dgm:cxn modelId="{4B08235B-292D-47A3-83D8-588B7432FE77}" type="presOf" srcId="{63F82C00-8FAC-478A-A84B-EEACAC5AAD1C}" destId="{23A99016-905D-4C26-8DE8-D6E2AD291409}" srcOrd="0" destOrd="0" presId="urn:microsoft.com/office/officeart/2005/8/layout/radial1"/>
    <dgm:cxn modelId="{2F82AB42-180E-4EFE-9CDB-92ADE9CB0DCC}" type="presOf" srcId="{732901E8-FC29-45FF-98E6-05F75C26AC24}" destId="{F5B0E72B-A7DE-421D-A6C8-8C7CE74E9EC6}" srcOrd="1" destOrd="0" presId="urn:microsoft.com/office/officeart/2005/8/layout/radial1"/>
    <dgm:cxn modelId="{27E38C90-5501-4D00-BF3C-9192B4BB2F0A}" type="presOf" srcId="{22FFCD81-32E3-4319-98FE-43FD89C3B1BA}" destId="{EFEC1C17-8151-45D9-93A2-09C2175EC787}" srcOrd="0" destOrd="0" presId="urn:microsoft.com/office/officeart/2005/8/layout/radial1"/>
    <dgm:cxn modelId="{8FDB2F5E-7FEB-4566-90DA-11C4FB935ECB}" type="presOf" srcId="{E4368C66-F407-4DD8-8F76-A2BECF8CE5A4}" destId="{8DB4FA01-08E7-4682-962F-3E02CCD0A33E}" srcOrd="0" destOrd="0" presId="urn:microsoft.com/office/officeart/2005/8/layout/radial1"/>
    <dgm:cxn modelId="{C55ECD4B-A863-4CBA-8C5B-7C99E6799911}" type="presOf" srcId="{A9DCC877-C8DC-4645-8EFA-9856C1B2BFB1}" destId="{2C4209F2-E6C8-4D55-A117-12B730D2BD28}" srcOrd="0" destOrd="0" presId="urn:microsoft.com/office/officeart/2005/8/layout/radial1"/>
    <dgm:cxn modelId="{69E68B67-26A9-48FC-B651-161EFA056199}" type="presOf" srcId="{5E0FAE6A-FF7B-4362-BEEC-5168EF553406}" destId="{1CB3A64E-D507-4299-B930-67CAD5885690}" srcOrd="0" destOrd="0" presId="urn:microsoft.com/office/officeart/2005/8/layout/radial1"/>
    <dgm:cxn modelId="{F8809E03-2CF5-42B4-9C3B-6CF3EC6BF190}" srcId="{63F82C00-8FAC-478A-A84B-EEACAC5AAD1C}" destId="{A7C1F8BB-2BC6-4051-B5C8-E879DD9F7143}" srcOrd="0" destOrd="0" parTransId="{7982819A-8155-4554-9B97-177281A488F8}" sibTransId="{7D4944C9-1956-4AE5-93EF-8DC84CE26431}"/>
    <dgm:cxn modelId="{9F5D948F-70C9-4D36-97B2-10781EA0416D}" type="presOf" srcId="{055D5115-A110-4A57-9CA4-D00E0CB6F9D8}" destId="{B69A48FE-5A00-4186-85A2-8B18029F4D6D}" srcOrd="0" destOrd="0" presId="urn:microsoft.com/office/officeart/2005/8/layout/radial1"/>
    <dgm:cxn modelId="{065F420F-C580-4293-8896-F4668080C199}" type="presOf" srcId="{67553C2C-EED7-4450-9B83-2446F3FFD0A3}" destId="{1D028C5E-13E2-4652-B9C8-AEC3637F38BC}" srcOrd="0" destOrd="0" presId="urn:microsoft.com/office/officeart/2005/8/layout/radial1"/>
    <dgm:cxn modelId="{DBBE5328-C479-437E-ADB3-E765080B7A2F}" type="presOf" srcId="{22FFCD81-32E3-4319-98FE-43FD89C3B1BA}" destId="{B5A7A358-BBC4-47E8-8687-EE47816EF094}" srcOrd="1" destOrd="0" presId="urn:microsoft.com/office/officeart/2005/8/layout/radial1"/>
    <dgm:cxn modelId="{4E10FD3F-D699-46D9-B647-9EB80B6C0F20}" srcId="{A7C1F8BB-2BC6-4051-B5C8-E879DD9F7143}" destId="{67553C2C-EED7-4450-9B83-2446F3FFD0A3}" srcOrd="0" destOrd="0" parTransId="{A9DCC877-C8DC-4645-8EFA-9856C1B2BFB1}" sibTransId="{DBA9EEB1-5384-4DB2-9B23-63D7A43D10C2}"/>
    <dgm:cxn modelId="{BE206DCA-2FDB-4A27-95A7-49B2C1398077}" type="presOf" srcId="{A7C1F8BB-2BC6-4051-B5C8-E879DD9F7143}" destId="{BE6DDD96-E070-4131-A3F1-D33C90B1B2E4}" srcOrd="0" destOrd="0" presId="urn:microsoft.com/office/officeart/2005/8/layout/radial1"/>
    <dgm:cxn modelId="{884E8F1D-323E-4C8A-A1E4-045D496614F8}" type="presOf" srcId="{E4368C66-F407-4DD8-8F76-A2BECF8CE5A4}" destId="{9B27F33D-A559-4B84-8B82-653B21A2F70D}" srcOrd="1" destOrd="0" presId="urn:microsoft.com/office/officeart/2005/8/layout/radial1"/>
    <dgm:cxn modelId="{BC4A8EFC-505F-4B81-8807-CCC3938CD9D3}" type="presOf" srcId="{27F4C189-14EF-4AE1-8B6F-D943C3714DF0}" destId="{01DA3D11-7407-4A8A-8CE5-0AE9D1F8ADA6}" srcOrd="0" destOrd="0" presId="urn:microsoft.com/office/officeart/2005/8/layout/radial1"/>
    <dgm:cxn modelId="{A7FD6BB5-800C-4623-9CE0-53A73236890B}" type="presOf" srcId="{A9DCC877-C8DC-4645-8EFA-9856C1B2BFB1}" destId="{9346DFE9-8F11-4EAD-8DC5-BF2B416833A6}" srcOrd="1" destOrd="0" presId="urn:microsoft.com/office/officeart/2005/8/layout/radial1"/>
    <dgm:cxn modelId="{FA480548-179D-45CD-A712-4DABABCF7ACB}" type="presOf" srcId="{86865462-12DB-4B7F-9B21-B1CC796E5684}" destId="{8CF97AFC-9D23-4289-8D1D-3C4B9C36AB8F}" srcOrd="0" destOrd="0" presId="urn:microsoft.com/office/officeart/2005/8/layout/radial1"/>
    <dgm:cxn modelId="{298008D5-AB3E-45D6-A8DE-DED8A8C8CE1E}" type="presParOf" srcId="{23A99016-905D-4C26-8DE8-D6E2AD291409}" destId="{BE6DDD96-E070-4131-A3F1-D33C90B1B2E4}" srcOrd="0" destOrd="0" presId="urn:microsoft.com/office/officeart/2005/8/layout/radial1"/>
    <dgm:cxn modelId="{C3941E45-761F-42BE-9CDA-DBEE84C42937}" type="presParOf" srcId="{23A99016-905D-4C26-8DE8-D6E2AD291409}" destId="{2C4209F2-E6C8-4D55-A117-12B730D2BD28}" srcOrd="1" destOrd="0" presId="urn:microsoft.com/office/officeart/2005/8/layout/radial1"/>
    <dgm:cxn modelId="{8AF77DE2-B360-4F79-A716-4D908EEC6948}" type="presParOf" srcId="{2C4209F2-E6C8-4D55-A117-12B730D2BD28}" destId="{9346DFE9-8F11-4EAD-8DC5-BF2B416833A6}" srcOrd="0" destOrd="0" presId="urn:microsoft.com/office/officeart/2005/8/layout/radial1"/>
    <dgm:cxn modelId="{969E53C0-4678-4D7E-8A0A-A5E0D72200F8}" type="presParOf" srcId="{23A99016-905D-4C26-8DE8-D6E2AD291409}" destId="{1D028C5E-13E2-4652-B9C8-AEC3637F38BC}" srcOrd="2" destOrd="0" presId="urn:microsoft.com/office/officeart/2005/8/layout/radial1"/>
    <dgm:cxn modelId="{64336FE2-2D09-4058-979B-57998174628D}" type="presParOf" srcId="{23A99016-905D-4C26-8DE8-D6E2AD291409}" destId="{8CF97AFC-9D23-4289-8D1D-3C4B9C36AB8F}" srcOrd="3" destOrd="0" presId="urn:microsoft.com/office/officeart/2005/8/layout/radial1"/>
    <dgm:cxn modelId="{67E4251A-68C3-48EC-8CBF-8B82BC1FE59D}" type="presParOf" srcId="{8CF97AFC-9D23-4289-8D1D-3C4B9C36AB8F}" destId="{78918EA0-9846-4E62-ADFB-B301A7108BF0}" srcOrd="0" destOrd="0" presId="urn:microsoft.com/office/officeart/2005/8/layout/radial1"/>
    <dgm:cxn modelId="{1CEFB0F0-D86B-45B8-BF4F-52B095BF8CB1}" type="presParOf" srcId="{23A99016-905D-4C26-8DE8-D6E2AD291409}" destId="{81FDE323-1D3B-4960-A6DE-0026DDFF9E1D}" srcOrd="4" destOrd="0" presId="urn:microsoft.com/office/officeart/2005/8/layout/radial1"/>
    <dgm:cxn modelId="{3A8DAD06-F59B-455E-9994-02DAA6ED4C0F}" type="presParOf" srcId="{23A99016-905D-4C26-8DE8-D6E2AD291409}" destId="{EFEC1C17-8151-45D9-93A2-09C2175EC787}" srcOrd="5" destOrd="0" presId="urn:microsoft.com/office/officeart/2005/8/layout/radial1"/>
    <dgm:cxn modelId="{D537335D-7E8F-4CC4-A1D1-E18D9AB72FFF}" type="presParOf" srcId="{EFEC1C17-8151-45D9-93A2-09C2175EC787}" destId="{B5A7A358-BBC4-47E8-8687-EE47816EF094}" srcOrd="0" destOrd="0" presId="urn:microsoft.com/office/officeart/2005/8/layout/radial1"/>
    <dgm:cxn modelId="{98A36340-365D-4AB5-BFFC-79F212705FF9}" type="presParOf" srcId="{23A99016-905D-4C26-8DE8-D6E2AD291409}" destId="{B69A48FE-5A00-4186-85A2-8B18029F4D6D}" srcOrd="6" destOrd="0" presId="urn:microsoft.com/office/officeart/2005/8/layout/radial1"/>
    <dgm:cxn modelId="{D0073685-893B-4AD3-AFAD-2E05D07E27FF}" type="presParOf" srcId="{23A99016-905D-4C26-8DE8-D6E2AD291409}" destId="{8DB4FA01-08E7-4682-962F-3E02CCD0A33E}" srcOrd="7" destOrd="0" presId="urn:microsoft.com/office/officeart/2005/8/layout/radial1"/>
    <dgm:cxn modelId="{9EF3E21D-89F4-483B-98E4-3F19DC535BD5}" type="presParOf" srcId="{8DB4FA01-08E7-4682-962F-3E02CCD0A33E}" destId="{9B27F33D-A559-4B84-8B82-653B21A2F70D}" srcOrd="0" destOrd="0" presId="urn:microsoft.com/office/officeart/2005/8/layout/radial1"/>
    <dgm:cxn modelId="{CA64E41F-70A4-4C26-82B7-ABD827C2947C}" type="presParOf" srcId="{23A99016-905D-4C26-8DE8-D6E2AD291409}" destId="{01DA3D11-7407-4A8A-8CE5-0AE9D1F8ADA6}" srcOrd="8" destOrd="0" presId="urn:microsoft.com/office/officeart/2005/8/layout/radial1"/>
    <dgm:cxn modelId="{08C276D0-03A7-4222-B099-A61E9D06580F}" type="presParOf" srcId="{23A99016-905D-4C26-8DE8-D6E2AD291409}" destId="{AE7628B9-29EF-4633-A8C5-16A0A48C20DE}" srcOrd="9" destOrd="0" presId="urn:microsoft.com/office/officeart/2005/8/layout/radial1"/>
    <dgm:cxn modelId="{666633EC-62D5-40FD-857D-FEB20BFB7449}" type="presParOf" srcId="{AE7628B9-29EF-4633-A8C5-16A0A48C20DE}" destId="{F5B0E72B-A7DE-421D-A6C8-8C7CE74E9EC6}" srcOrd="0" destOrd="0" presId="urn:microsoft.com/office/officeart/2005/8/layout/radial1"/>
    <dgm:cxn modelId="{D15ECF51-863A-48AD-BF42-DD27BF80FAB7}" type="presParOf" srcId="{23A99016-905D-4C26-8DE8-D6E2AD291409}" destId="{1CB3A64E-D507-4299-B930-67CAD588569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DDD96-E070-4131-A3F1-D33C90B1B2E4}">
      <dsp:nvSpPr>
        <dsp:cNvPr id="0" name=""/>
        <dsp:cNvSpPr/>
      </dsp:nvSpPr>
      <dsp:spPr>
        <a:xfrm>
          <a:off x="2578832" y="2481791"/>
          <a:ext cx="4038366" cy="23689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0237" y="2828715"/>
        <a:ext cx="2855556" cy="1675098"/>
      </dsp:txXfrm>
    </dsp:sp>
    <dsp:sp modelId="{2C4209F2-E6C8-4D55-A117-12B730D2BD28}">
      <dsp:nvSpPr>
        <dsp:cNvPr id="0" name=""/>
        <dsp:cNvSpPr/>
      </dsp:nvSpPr>
      <dsp:spPr>
        <a:xfrm rot="16200000">
          <a:off x="4376733" y="2240469"/>
          <a:ext cx="442564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442564" y="2003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6951" y="2249444"/>
        <a:ext cx="22128" cy="22128"/>
      </dsp:txXfrm>
    </dsp:sp>
    <dsp:sp modelId="{1D028C5E-13E2-4652-B9C8-AEC3637F38BC}">
      <dsp:nvSpPr>
        <dsp:cNvPr id="0" name=""/>
        <dsp:cNvSpPr/>
      </dsp:nvSpPr>
      <dsp:spPr>
        <a:xfrm>
          <a:off x="2423088" y="5481"/>
          <a:ext cx="4349854" cy="20337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Познавательное развитие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0109" y="303316"/>
        <a:ext cx="3075812" cy="1438074"/>
      </dsp:txXfrm>
    </dsp:sp>
    <dsp:sp modelId="{8CF97AFC-9D23-4289-8D1D-3C4B9C36AB8F}">
      <dsp:nvSpPr>
        <dsp:cNvPr id="0" name=""/>
        <dsp:cNvSpPr/>
      </dsp:nvSpPr>
      <dsp:spPr>
        <a:xfrm rot="20425841">
          <a:off x="6304332" y="2913273"/>
          <a:ext cx="711087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711087" y="2003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42099" y="2915535"/>
        <a:ext cx="35554" cy="35554"/>
      </dsp:txXfrm>
    </dsp:sp>
    <dsp:sp modelId="{81FDE323-1D3B-4960-A6DE-0026DDFF9E1D}">
      <dsp:nvSpPr>
        <dsp:cNvPr id="0" name=""/>
        <dsp:cNvSpPr/>
      </dsp:nvSpPr>
      <dsp:spPr>
        <a:xfrm>
          <a:off x="6920301" y="1430398"/>
          <a:ext cx="2213710" cy="20337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Плавание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44491" y="1728233"/>
        <a:ext cx="1565330" cy="1438074"/>
      </dsp:txXfrm>
    </dsp:sp>
    <dsp:sp modelId="{EFEC1C17-8151-45D9-93A2-09C2175EC787}">
      <dsp:nvSpPr>
        <dsp:cNvPr id="0" name=""/>
        <dsp:cNvSpPr/>
      </dsp:nvSpPr>
      <dsp:spPr>
        <a:xfrm rot="2262578">
          <a:off x="5747646" y="4797273"/>
          <a:ext cx="678267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678267" y="2003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9823" y="4800356"/>
        <a:ext cx="33913" cy="33913"/>
      </dsp:txXfrm>
    </dsp:sp>
    <dsp:sp modelId="{B69A48FE-5A00-4186-85A2-8B18029F4D6D}">
      <dsp:nvSpPr>
        <dsp:cNvPr id="0" name=""/>
        <dsp:cNvSpPr/>
      </dsp:nvSpPr>
      <dsp:spPr>
        <a:xfrm>
          <a:off x="5817159" y="4780553"/>
          <a:ext cx="3074595" cy="20337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Физическое развитие 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7423" y="5078388"/>
        <a:ext cx="2174067" cy="1438074"/>
      </dsp:txXfrm>
    </dsp:sp>
    <dsp:sp modelId="{8DB4FA01-08E7-4682-962F-3E02CCD0A33E}">
      <dsp:nvSpPr>
        <dsp:cNvPr id="0" name=""/>
        <dsp:cNvSpPr/>
      </dsp:nvSpPr>
      <dsp:spPr>
        <a:xfrm rot="7953148">
          <a:off x="3402635" y="4793691"/>
          <a:ext cx="283973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283973" y="2003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37523" y="4806630"/>
        <a:ext cx="14198" cy="14198"/>
      </dsp:txXfrm>
    </dsp:sp>
    <dsp:sp modelId="{01DA3D11-7407-4A8A-8CE5-0AE9D1F8ADA6}">
      <dsp:nvSpPr>
        <dsp:cNvPr id="0" name=""/>
        <dsp:cNvSpPr/>
      </dsp:nvSpPr>
      <dsp:spPr>
        <a:xfrm>
          <a:off x="920611" y="4793842"/>
          <a:ext cx="3417525" cy="20337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Художественно-эстетическое развитие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21096" y="5091677"/>
        <a:ext cx="2416555" cy="1438074"/>
      </dsp:txXfrm>
    </dsp:sp>
    <dsp:sp modelId="{AE7628B9-29EF-4633-A8C5-16A0A48C20DE}">
      <dsp:nvSpPr>
        <dsp:cNvPr id="0" name=""/>
        <dsp:cNvSpPr/>
      </dsp:nvSpPr>
      <dsp:spPr>
        <a:xfrm rot="11822401">
          <a:off x="2259000" y="3015411"/>
          <a:ext cx="561714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561714" y="2003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25815" y="3021407"/>
        <a:ext cx="28085" cy="28085"/>
      </dsp:txXfrm>
    </dsp:sp>
    <dsp:sp modelId="{1CB3A64E-D507-4299-B930-67CAD5885690}">
      <dsp:nvSpPr>
        <dsp:cNvPr id="0" name=""/>
        <dsp:cNvSpPr/>
      </dsp:nvSpPr>
      <dsp:spPr>
        <a:xfrm>
          <a:off x="0" y="1598378"/>
          <a:ext cx="2337749" cy="20337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2355" y="1896213"/>
        <a:ext cx="1653039" cy="1438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CF39C4-3E21-44AA-AC83-ABDA695BB44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F89EA1-8271-40E3-9C45-F0CD2D51B0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24936" cy="26572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chemeClr val="tx1"/>
                </a:solidFill>
              </a:rPr>
              <a:t>Палочки </a:t>
            </a:r>
            <a:r>
              <a:rPr lang="ru-RU" sz="6600" dirty="0" err="1">
                <a:solidFill>
                  <a:schemeClr val="tx1"/>
                </a:solidFill>
              </a:rPr>
              <a:t>Кюизенера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0423014"/>
              </p:ext>
            </p:extLst>
          </p:nvPr>
        </p:nvGraphicFramePr>
        <p:xfrm>
          <a:off x="9988" y="30412"/>
          <a:ext cx="9134012" cy="6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92088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Палочки </a:t>
            </a:r>
            <a:r>
              <a:rPr lang="ru-RU" dirty="0" err="1">
                <a:solidFill>
                  <a:schemeClr val="tx1"/>
                </a:solidFill>
              </a:rPr>
              <a:t>Кюизенера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73215"/>
            <a:ext cx="3690144" cy="380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Игра одна из самых эффективных методик обучения детей. Существует огромное количество методик и педагогических разработок для развития логического мышления и интеллекта ребенка.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3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21863"/>
            <a:ext cx="3504163" cy="4247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1863"/>
            <a:ext cx="4247470" cy="4247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r>
              <a:rPr lang="ru-RU" sz="3200" u="sng" dirty="0">
                <a:solidFill>
                  <a:schemeClr val="tx1"/>
                </a:solidFill>
              </a:rPr>
              <a:t>Цветные палочки позволяют решать следующие 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8280920" cy="41044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Познакомить </a:t>
            </a:r>
            <a:r>
              <a:rPr lang="ru-RU" sz="1800" b="1" dirty="0">
                <a:solidFill>
                  <a:schemeClr val="tx1"/>
                </a:solidFill>
              </a:rPr>
              <a:t>с понятием цвета (различать цвета, классифицировать по цвету);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Познакомить </a:t>
            </a:r>
            <a:r>
              <a:rPr lang="ru-RU" sz="1800" b="1" dirty="0">
                <a:solidFill>
                  <a:schemeClr val="tx1"/>
                </a:solidFill>
              </a:rPr>
              <a:t>с понятием величины, длины, высоты, ширины (упражнять в сравнении предметов);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Познакомить </a:t>
            </a:r>
            <a:r>
              <a:rPr lang="ru-RU" sz="1800" b="1" dirty="0">
                <a:solidFill>
                  <a:schemeClr val="tx1"/>
                </a:solidFill>
              </a:rPr>
              <a:t>с последовательностью чисел натурального ряда;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Освоение </a:t>
            </a:r>
            <a:r>
              <a:rPr lang="ru-RU" sz="1800" b="1" dirty="0">
                <a:solidFill>
                  <a:schemeClr val="tx1"/>
                </a:solidFill>
              </a:rPr>
              <a:t>прямого и обратного счета;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Познакомить </a:t>
            </a:r>
            <a:r>
              <a:rPr lang="ru-RU" sz="1800" b="1" dirty="0">
                <a:solidFill>
                  <a:schemeClr val="tx1"/>
                </a:solidFill>
              </a:rPr>
              <a:t>с составом числа (из единиц и двух меньших);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Усвоить </a:t>
            </a:r>
            <a:r>
              <a:rPr lang="ru-RU" sz="1800" b="1" dirty="0">
                <a:solidFill>
                  <a:schemeClr val="tx1"/>
                </a:solidFill>
              </a:rPr>
              <a:t>отношения между числами ( больше- меньше на..)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Познакомить </a:t>
            </a:r>
            <a:r>
              <a:rPr lang="ru-RU" sz="1800" b="1" dirty="0">
                <a:solidFill>
                  <a:schemeClr val="tx1"/>
                </a:solidFill>
              </a:rPr>
              <a:t>со свойствами геометрических фигур;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Развивать </a:t>
            </a:r>
            <a:r>
              <a:rPr lang="ru-RU" sz="1800" b="1" dirty="0">
                <a:solidFill>
                  <a:schemeClr val="tx1"/>
                </a:solidFill>
              </a:rPr>
              <a:t>пространственные представления (слева, справа, выше, ниже и т.д.);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Развивать </a:t>
            </a:r>
            <a:r>
              <a:rPr lang="ru-RU" sz="1800" b="1" dirty="0">
                <a:solidFill>
                  <a:schemeClr val="tx1"/>
                </a:solidFill>
              </a:rPr>
              <a:t>логическое мышление, память, внимание мелкую моторику. </a:t>
            </a:r>
          </a:p>
        </p:txBody>
      </p:sp>
    </p:spTree>
    <p:extLst>
      <p:ext uri="{BB962C8B-B14F-4D97-AF65-F5344CB8AC3E}">
        <p14:creationId xmlns:p14="http://schemas.microsoft.com/office/powerpoint/2010/main" val="2826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3" y="188640"/>
            <a:ext cx="9232771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4"/>
          <a:stretch/>
        </p:blipFill>
        <p:spPr bwMode="auto">
          <a:xfrm rot="5400000">
            <a:off x="1261382" y="-1268682"/>
            <a:ext cx="6604653" cy="912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4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919</TotalTime>
  <Words>137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Палочки Кюизенера</vt:lpstr>
      <vt:lpstr>Презентация PowerPoint</vt:lpstr>
      <vt:lpstr>Палочки Кюизенера</vt:lpstr>
      <vt:lpstr>Презентация PowerPoint</vt:lpstr>
      <vt:lpstr>Презентация PowerPoint</vt:lpstr>
      <vt:lpstr>Цветные палочки позволяют решать следующие задачи: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Алиночка Нугманова</dc:creator>
  <cp:lastModifiedBy>Алиночка Нугманова</cp:lastModifiedBy>
  <cp:revision>8</cp:revision>
  <dcterms:created xsi:type="dcterms:W3CDTF">2016-10-17T08:45:31Z</dcterms:created>
  <dcterms:modified xsi:type="dcterms:W3CDTF">2017-07-07T21:43:03Z</dcterms:modified>
</cp:coreProperties>
</file>